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1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2353-4379-4D9E-96D4-7DA70649F376}" type="datetimeFigureOut">
              <a:rPr lang="en-NZ" smtClean="0"/>
              <a:t>14/07/2019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2A6FD-5D51-4147-AB0C-A6CD89ADAD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346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6E91F-2866-4CC0-914A-4A26662A0AA6}" type="datetime1">
              <a:rPr lang="en-NZ" smtClean="0"/>
              <a:t>14/07/2019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703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7785-00A1-4470-8E22-F35EC67FCA09}" type="datetime1">
              <a:rPr lang="en-NZ" smtClean="0"/>
              <a:t>14/07/2019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861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9AA-F947-4150-A592-74ABDC6A2FCF}" type="datetime1">
              <a:rPr lang="en-NZ" smtClean="0"/>
              <a:t>14/07/2019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876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1CAE-9E45-45CD-8CB3-83717083B54C}" type="datetime1">
              <a:rPr lang="en-NZ" smtClean="0"/>
              <a:t>14/07/2019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07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BE622-E5BA-4C63-B856-D3C40D4814E9}" type="datetime1">
              <a:rPr lang="en-NZ" smtClean="0"/>
              <a:t>14/07/2019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194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3F9D0-C946-4C2F-A712-D5A6C769373D}" type="datetime1">
              <a:rPr lang="en-NZ" smtClean="0"/>
              <a:t>14/07/2019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125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D66-1C59-4E7B-ADA7-DAD8EA40EB0C}" type="datetime1">
              <a:rPr lang="en-NZ" smtClean="0"/>
              <a:t>14/07/2019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69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B2C1-ABB3-4E0A-8DE6-045D818C1EA1}" type="datetime1">
              <a:rPr lang="en-NZ" smtClean="0"/>
              <a:t>14/07/2019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920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7CCE-F75C-4C6C-8BAF-BF5B9153C697}" type="datetime1">
              <a:rPr lang="en-NZ" smtClean="0"/>
              <a:t>14/07/2019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654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6332-3D65-488B-954B-923765E7070B}" type="datetime1">
              <a:rPr lang="en-NZ" smtClean="0"/>
              <a:t>14/07/2019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611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110-E820-484A-8653-4688F6F4B72F}" type="datetime1">
              <a:rPr lang="en-NZ" smtClean="0"/>
              <a:t>14/07/2019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368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FDBE3-53CF-4B76-B5AC-940BF5C73010}" type="datetime1">
              <a:rPr lang="en-NZ" smtClean="0"/>
              <a:t>14/07/2019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E377F-F480-42D1-B0BF-B14FFC71F2B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337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C499-7235-4E8C-BDE5-CE4CDD726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245809"/>
            <a:ext cx="6858000" cy="987721"/>
          </a:xfrm>
        </p:spPr>
        <p:txBody>
          <a:bodyPr>
            <a:normAutofit/>
          </a:bodyPr>
          <a:lstStyle/>
          <a:p>
            <a:pPr algn="l"/>
            <a:r>
              <a:rPr lang="en-NZ" sz="5400" b="1" dirty="0"/>
              <a:t>Solution for DSSM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8BD05-A350-4D82-A8EF-A9A9968CC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79115"/>
            <a:ext cx="6858000" cy="735870"/>
          </a:xfrm>
        </p:spPr>
        <p:txBody>
          <a:bodyPr>
            <a:noAutofit/>
          </a:bodyPr>
          <a:lstStyle/>
          <a:p>
            <a:pPr algn="l"/>
            <a:r>
              <a:rPr lang="en-NZ" sz="2000" dirty="0"/>
              <a:t>Feng Chi</a:t>
            </a:r>
          </a:p>
          <a:p>
            <a:pPr algn="l"/>
            <a:r>
              <a:rPr lang="en-NZ" sz="2000" dirty="0"/>
              <a:t>Yuka Hayashi</a:t>
            </a: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440464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79" y="0"/>
            <a:ext cx="532062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2290" y="4682920"/>
            <a:ext cx="3392097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4682920"/>
            <a:ext cx="4443893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5335901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FB38A4-5D66-42C4-B27B-0DBD2DB521D8}"/>
              </a:ext>
            </a:extLst>
          </p:cNvPr>
          <p:cNvSpPr txBox="1">
            <a:spLocks/>
          </p:cNvSpPr>
          <p:nvPr/>
        </p:nvSpPr>
        <p:spPr>
          <a:xfrm>
            <a:off x="5041746" y="4314985"/>
            <a:ext cx="1626704" cy="73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NZ" sz="2000" dirty="0"/>
              <a:t>14 July 2019</a:t>
            </a:r>
          </a:p>
        </p:txBody>
      </p:sp>
    </p:spTree>
    <p:extLst>
      <p:ext uri="{BB962C8B-B14F-4D97-AF65-F5344CB8AC3E}">
        <p14:creationId xmlns:p14="http://schemas.microsoft.com/office/powerpoint/2010/main" val="188418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110-6992-48F7-8D97-2D0F55A6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87813"/>
          </a:xfrm>
        </p:spPr>
        <p:txBody>
          <a:bodyPr/>
          <a:lstStyle/>
          <a:p>
            <a:r>
              <a:rPr lang="en-NZ" dirty="0"/>
              <a:t>Problem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3D3C6DA-B9E2-4347-9029-0FA20EDE1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256062"/>
              </p:ext>
            </p:extLst>
          </p:nvPr>
        </p:nvGraphicFramePr>
        <p:xfrm>
          <a:off x="628650" y="1802296"/>
          <a:ext cx="7886700" cy="4772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802">
                  <a:extLst>
                    <a:ext uri="{9D8B030D-6E8A-4147-A177-3AD203B41FA5}">
                      <a16:colId xmlns:a16="http://schemas.microsoft.com/office/drawing/2014/main" val="4121793307"/>
                    </a:ext>
                  </a:extLst>
                </a:gridCol>
                <a:gridCol w="5758898">
                  <a:extLst>
                    <a:ext uri="{9D8B030D-6E8A-4147-A177-3AD203B41FA5}">
                      <a16:colId xmlns:a16="http://schemas.microsoft.com/office/drawing/2014/main" val="2109175315"/>
                    </a:ext>
                  </a:extLst>
                </a:gridCol>
              </a:tblGrid>
              <a:tr h="577644">
                <a:tc>
                  <a:txBody>
                    <a:bodyPr/>
                    <a:lstStyle/>
                    <a:p>
                      <a:r>
                        <a:rPr lang="en-NZ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277718"/>
                  </a:ext>
                </a:extLst>
              </a:tr>
              <a:tr h="1756454">
                <a:tc>
                  <a:txBody>
                    <a:bodyPr/>
                    <a:lstStyle/>
                    <a:p>
                      <a:r>
                        <a:rPr lang="en-NZ" dirty="0"/>
                        <a:t>Science Education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dirty="0"/>
                        <a:t>Insufficient materials for young children (intermediate student) : i.e. </a:t>
                      </a:r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Science Learning 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According to PISA, New Zealand is ranked at 13th in the science score ranking in the world in 2016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-&gt;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significant for the company to implement the education area for future development in science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524860"/>
                  </a:ext>
                </a:extLst>
              </a:tr>
              <a:tr h="812692">
                <a:tc>
                  <a:txBody>
                    <a:bodyPr/>
                    <a:lstStyle/>
                    <a:p>
                      <a:r>
                        <a:rPr lang="en-NZ" dirty="0"/>
                        <a:t>Climate Science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dirty="0"/>
                        <a:t>Can use Data Analytics tools, machine learning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660075"/>
                  </a:ext>
                </a:extLst>
              </a:tr>
              <a:tr h="812692">
                <a:tc>
                  <a:txBody>
                    <a:bodyPr/>
                    <a:lstStyle/>
                    <a:p>
                      <a:r>
                        <a:rPr lang="en-NZ" dirty="0"/>
                        <a:t>Biodiversity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dirty="0"/>
                        <a:t>The government has data and organise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046771"/>
                  </a:ext>
                </a:extLst>
              </a:tr>
              <a:tr h="812692">
                <a:tc>
                  <a:txBody>
                    <a:bodyPr/>
                    <a:lstStyle/>
                    <a:p>
                      <a:r>
                        <a:rPr lang="en-NZ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dirty="0"/>
                        <a:t>Only one person is in charge of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4223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E178B-3B06-42BF-943C-0F90D5BE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1</a:t>
            </a:fld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35519-B459-4898-A74F-E235029A6A5C}"/>
              </a:ext>
            </a:extLst>
          </p:cNvPr>
          <p:cNvSpPr/>
          <p:nvPr/>
        </p:nvSpPr>
        <p:spPr>
          <a:xfrm>
            <a:off x="628650" y="2345635"/>
            <a:ext cx="7886700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3AAD6-A27B-4908-81D5-74D84D04E3D7}"/>
              </a:ext>
            </a:extLst>
          </p:cNvPr>
          <p:cNvSpPr txBox="1"/>
          <p:nvPr/>
        </p:nvSpPr>
        <p:spPr>
          <a:xfrm>
            <a:off x="628649" y="1152939"/>
            <a:ext cx="647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Need software for Science Education division</a:t>
            </a:r>
          </a:p>
        </p:txBody>
      </p:sp>
    </p:spTree>
    <p:extLst>
      <p:ext uri="{BB962C8B-B14F-4D97-AF65-F5344CB8AC3E}">
        <p14:creationId xmlns:p14="http://schemas.microsoft.com/office/powerpoint/2010/main" val="409457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95B3-8063-4A27-BFA2-FA850F32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442240"/>
            <a:ext cx="5605629" cy="1239412"/>
          </a:xfrm>
        </p:spPr>
        <p:txBody>
          <a:bodyPr>
            <a:normAutofit/>
          </a:bodyPr>
          <a:lstStyle/>
          <a:p>
            <a:r>
              <a:rPr lang="en-NZ" dirty="0"/>
              <a:t>Solution</a:t>
            </a:r>
            <a:endParaRPr lang="en-NZ" sz="38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2D1D3-A9EA-4C16-B3F7-EF2EB92A2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1893685"/>
            <a:ext cx="5594007" cy="4334518"/>
          </a:xfrm>
        </p:spPr>
        <p:txBody>
          <a:bodyPr anchor="ctr">
            <a:normAutofit/>
          </a:bodyPr>
          <a:lstStyle/>
          <a:p>
            <a:r>
              <a:rPr lang="en-US" dirty="0"/>
              <a:t>Make a website for younger children (intermediate student) in New Zealand to get interested in science.</a:t>
            </a:r>
          </a:p>
          <a:p>
            <a:r>
              <a:rPr lang="en-US" dirty="0"/>
              <a:t>The website contains different materials with different areas</a:t>
            </a:r>
          </a:p>
          <a:p>
            <a:pPr lvl="1"/>
            <a:r>
              <a:rPr lang="en-US" sz="2800" dirty="0"/>
              <a:t>Videos</a:t>
            </a:r>
          </a:p>
          <a:p>
            <a:pPr lvl="1"/>
            <a:r>
              <a:rPr lang="en-US" sz="2800" dirty="0"/>
              <a:t>Quizzes</a:t>
            </a:r>
          </a:p>
          <a:p>
            <a:pPr lvl="1"/>
            <a:r>
              <a:rPr lang="en-US" sz="2800" dirty="0"/>
              <a:t>Articles  </a:t>
            </a:r>
            <a:br>
              <a:rPr lang="en-US" sz="2800" dirty="0"/>
            </a:br>
            <a:endParaRPr lang="en-NZ" sz="2800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Books">
            <a:extLst>
              <a:ext uri="{FF2B5EF4-FFF2-40B4-BE49-F238E27FC236}">
                <a16:creationId xmlns:a16="http://schemas.microsoft.com/office/drawing/2014/main" id="{198DFCDD-6C24-4EE1-BDC8-E10B5A41D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04C0-E491-446C-A9F3-07C0351F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6075" y="6415760"/>
            <a:ext cx="759278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8E377F-F480-42D1-B0BF-B14FFC71F2B4}" type="slidenum">
              <a:rPr lang="en-NZ" sz="92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NZ" sz="92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5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95B3-8063-4A27-BFA2-FA850F32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8544"/>
          </a:xfrm>
        </p:spPr>
        <p:txBody>
          <a:bodyPr>
            <a:normAutofit fontScale="90000"/>
          </a:bodyPr>
          <a:lstStyle/>
          <a:p>
            <a:r>
              <a:rPr lang="en-NZ" dirty="0"/>
              <a:t>Solution (Demo) -Homepage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C9226-FEBB-4652-9809-580D58CE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3</a:t>
            </a:fld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7557A-B2F3-452D-96B8-A28D68ECE721}"/>
              </a:ext>
            </a:extLst>
          </p:cNvPr>
          <p:cNvPicPr/>
          <p:nvPr/>
        </p:nvPicPr>
        <p:blipFill rotWithShape="1">
          <a:blip r:embed="rId2"/>
          <a:srcRect l="8889" t="9630" r="11250" b="5432"/>
          <a:stretch/>
        </p:blipFill>
        <p:spPr bwMode="auto">
          <a:xfrm>
            <a:off x="906145" y="1324727"/>
            <a:ext cx="4683033" cy="2692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703D3-1075-4698-A143-6A27303ABB65}"/>
              </a:ext>
            </a:extLst>
          </p:cNvPr>
          <p:cNvPicPr/>
          <p:nvPr/>
        </p:nvPicPr>
        <p:blipFill rotWithShape="1">
          <a:blip r:embed="rId3"/>
          <a:srcRect l="7084" t="8148" r="7084" b="4939"/>
          <a:stretch/>
        </p:blipFill>
        <p:spPr bwMode="auto">
          <a:xfrm>
            <a:off x="808384" y="3953299"/>
            <a:ext cx="5022574" cy="26415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8D6903-2309-41A0-AA55-031912870CA6}"/>
              </a:ext>
            </a:extLst>
          </p:cNvPr>
          <p:cNvPicPr/>
          <p:nvPr/>
        </p:nvPicPr>
        <p:blipFill rotWithShape="1">
          <a:blip r:embed="rId2"/>
          <a:srcRect l="21411" t="9630" r="22765" b="22616"/>
          <a:stretch/>
        </p:blipFill>
        <p:spPr bwMode="auto">
          <a:xfrm>
            <a:off x="423242" y="1856677"/>
            <a:ext cx="7063408" cy="49032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DFAE1A-189F-4632-97D8-ACEC15A8415C}"/>
              </a:ext>
            </a:extLst>
          </p:cNvPr>
          <p:cNvSpPr/>
          <p:nvPr/>
        </p:nvSpPr>
        <p:spPr>
          <a:xfrm>
            <a:off x="4147930" y="2231817"/>
            <a:ext cx="3233531" cy="51504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B5D90E1-ECEF-4ED8-A3AE-02E62AD79075}"/>
              </a:ext>
            </a:extLst>
          </p:cNvPr>
          <p:cNvSpPr/>
          <p:nvPr/>
        </p:nvSpPr>
        <p:spPr>
          <a:xfrm>
            <a:off x="6601653" y="1397420"/>
            <a:ext cx="1769993" cy="515040"/>
          </a:xfrm>
          <a:prstGeom prst="wedgeRoundRectCallout">
            <a:avLst>
              <a:gd name="adj1" fmla="val -53028"/>
              <a:gd name="adj2" fmla="val 9080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Contents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149406-DC3B-43BA-9A18-CBE1869F9CB3}"/>
              </a:ext>
            </a:extLst>
          </p:cNvPr>
          <p:cNvSpPr/>
          <p:nvPr/>
        </p:nvSpPr>
        <p:spPr>
          <a:xfrm>
            <a:off x="611428" y="2248318"/>
            <a:ext cx="2940155" cy="515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29EA344-6530-4E7A-9F73-15AF5562AE55}"/>
              </a:ext>
            </a:extLst>
          </p:cNvPr>
          <p:cNvSpPr/>
          <p:nvPr/>
        </p:nvSpPr>
        <p:spPr>
          <a:xfrm>
            <a:off x="423242" y="1376858"/>
            <a:ext cx="1769993" cy="515040"/>
          </a:xfrm>
          <a:prstGeom prst="wedgeRoundRectCallout">
            <a:avLst>
              <a:gd name="adj1" fmla="val -4362"/>
              <a:gd name="adj2" fmla="val 1010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Company 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123B59-1A9C-42D6-8769-F3B0453B029B}"/>
              </a:ext>
            </a:extLst>
          </p:cNvPr>
          <p:cNvSpPr/>
          <p:nvPr/>
        </p:nvSpPr>
        <p:spPr>
          <a:xfrm>
            <a:off x="611428" y="3731000"/>
            <a:ext cx="6770033" cy="302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67BF010-D902-4906-8D79-8DE9B8B3F7CD}"/>
              </a:ext>
            </a:extLst>
          </p:cNvPr>
          <p:cNvSpPr/>
          <p:nvPr/>
        </p:nvSpPr>
        <p:spPr>
          <a:xfrm>
            <a:off x="6231007" y="2900551"/>
            <a:ext cx="1769993" cy="515040"/>
          </a:xfrm>
          <a:prstGeom prst="wedgeRoundRectCallout">
            <a:avLst>
              <a:gd name="adj1" fmla="val -50782"/>
              <a:gd name="adj2" fmla="val 10366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The latest news</a:t>
            </a:r>
          </a:p>
        </p:txBody>
      </p:sp>
    </p:spTree>
    <p:extLst>
      <p:ext uri="{BB962C8B-B14F-4D97-AF65-F5344CB8AC3E}">
        <p14:creationId xmlns:p14="http://schemas.microsoft.com/office/powerpoint/2010/main" val="7623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95B3-8063-4A27-BFA2-FA850F32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7083"/>
          </a:xfrm>
        </p:spPr>
        <p:txBody>
          <a:bodyPr/>
          <a:lstStyle/>
          <a:p>
            <a:r>
              <a:rPr lang="en-NZ" dirty="0"/>
              <a:t>Solution (Demo) -Videos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404E4-BC84-4A34-95D5-E9D03E23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4</a:t>
            </a:fld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D860D-23A5-4FEF-BE4F-B66A516D99FD}"/>
              </a:ext>
            </a:extLst>
          </p:cNvPr>
          <p:cNvPicPr/>
          <p:nvPr/>
        </p:nvPicPr>
        <p:blipFill rotWithShape="1">
          <a:blip r:embed="rId2"/>
          <a:srcRect l="13539" t="17035" r="20435" b="9985"/>
          <a:stretch/>
        </p:blipFill>
        <p:spPr bwMode="auto">
          <a:xfrm>
            <a:off x="240632" y="1272209"/>
            <a:ext cx="7591926" cy="4984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E6D8A-1911-4B71-B0CA-370C0364FD2D}"/>
              </a:ext>
            </a:extLst>
          </p:cNvPr>
          <p:cNvSpPr/>
          <p:nvPr/>
        </p:nvSpPr>
        <p:spPr>
          <a:xfrm>
            <a:off x="5919537" y="1272208"/>
            <a:ext cx="538413" cy="286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8D536E-50E9-4AEC-BF41-6D4EA6CAA039}"/>
              </a:ext>
            </a:extLst>
          </p:cNvPr>
          <p:cNvSpPr/>
          <p:nvPr/>
        </p:nvSpPr>
        <p:spPr>
          <a:xfrm>
            <a:off x="2438400" y="2748081"/>
            <a:ext cx="846221" cy="38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63C6B-5558-48A3-B644-F4539532BCEB}"/>
              </a:ext>
            </a:extLst>
          </p:cNvPr>
          <p:cNvPicPr/>
          <p:nvPr/>
        </p:nvPicPr>
        <p:blipFill rotWithShape="1">
          <a:blip r:embed="rId3"/>
          <a:srcRect l="18598" t="12099" r="20862" b="4691"/>
          <a:stretch/>
        </p:blipFill>
        <p:spPr bwMode="auto">
          <a:xfrm>
            <a:off x="1937084" y="1945025"/>
            <a:ext cx="6460959" cy="45938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22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4849C6-4B2D-41BF-927D-BBE7AE3C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3" y="1307146"/>
            <a:ext cx="6116762" cy="5049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895B3-8063-4A27-BFA2-FA850F32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6158"/>
          </a:xfrm>
        </p:spPr>
        <p:txBody>
          <a:bodyPr/>
          <a:lstStyle/>
          <a:p>
            <a:r>
              <a:rPr lang="en-NZ" dirty="0"/>
              <a:t>Solution (Demo) -Articles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9CA2-894D-40E7-9187-B0849327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5</a:t>
            </a:fld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1FE106-D89A-4B90-A3A5-04BBA93636B6}"/>
              </a:ext>
            </a:extLst>
          </p:cNvPr>
          <p:cNvSpPr/>
          <p:nvPr/>
        </p:nvSpPr>
        <p:spPr>
          <a:xfrm>
            <a:off x="4781070" y="1443668"/>
            <a:ext cx="717362" cy="31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6CF6F9-963C-47E7-AC1A-A906C08D6EC8}"/>
              </a:ext>
            </a:extLst>
          </p:cNvPr>
          <p:cNvSpPr/>
          <p:nvPr/>
        </p:nvSpPr>
        <p:spPr>
          <a:xfrm>
            <a:off x="1387386" y="2231817"/>
            <a:ext cx="2558972" cy="6634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4E5692C-4CBD-4B22-8562-0E01B89DFCA1}"/>
              </a:ext>
            </a:extLst>
          </p:cNvPr>
          <p:cNvSpPr/>
          <p:nvPr/>
        </p:nvSpPr>
        <p:spPr>
          <a:xfrm>
            <a:off x="152746" y="2931966"/>
            <a:ext cx="1234640" cy="515040"/>
          </a:xfrm>
          <a:prstGeom prst="wedgeRoundRectCallout">
            <a:avLst>
              <a:gd name="adj1" fmla="val 77013"/>
              <a:gd name="adj2" fmla="val -507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Keywords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428D23-BAD0-4B82-AEBC-13AD1C44E3E6}"/>
              </a:ext>
            </a:extLst>
          </p:cNvPr>
          <p:cNvSpPr/>
          <p:nvPr/>
        </p:nvSpPr>
        <p:spPr>
          <a:xfrm>
            <a:off x="4147930" y="2231816"/>
            <a:ext cx="1434723" cy="70014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C6DBEEA-52BF-4E3C-B44D-81E822F33081}"/>
              </a:ext>
            </a:extLst>
          </p:cNvPr>
          <p:cNvSpPr/>
          <p:nvPr/>
        </p:nvSpPr>
        <p:spPr>
          <a:xfrm>
            <a:off x="5780497" y="2956179"/>
            <a:ext cx="2057400" cy="515040"/>
          </a:xfrm>
          <a:prstGeom prst="wedgeRoundRectCallout">
            <a:avLst>
              <a:gd name="adj1" fmla="val -67983"/>
              <a:gd name="adj2" fmla="val -4468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Choose category</a:t>
            </a:r>
          </a:p>
        </p:txBody>
      </p:sp>
    </p:spTree>
    <p:extLst>
      <p:ext uri="{BB962C8B-B14F-4D97-AF65-F5344CB8AC3E}">
        <p14:creationId xmlns:p14="http://schemas.microsoft.com/office/powerpoint/2010/main" val="26547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95B3-8063-4A27-BFA2-FA850F32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1463"/>
          </a:xfrm>
        </p:spPr>
        <p:txBody>
          <a:bodyPr>
            <a:normAutofit fontScale="90000"/>
          </a:bodyPr>
          <a:lstStyle/>
          <a:p>
            <a:r>
              <a:rPr lang="en-NZ" dirty="0"/>
              <a:t>Solution (Demo) -Quizzes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28817-8C83-4EF5-B0B3-A2B9B5BD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6</a:t>
            </a:fld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DC8E8-796C-40DF-8E7B-CDB2CFFB7FAB}"/>
              </a:ext>
            </a:extLst>
          </p:cNvPr>
          <p:cNvPicPr/>
          <p:nvPr/>
        </p:nvPicPr>
        <p:blipFill rotWithShape="1">
          <a:blip r:embed="rId2"/>
          <a:srcRect l="19279" t="13943" r="12399" b="13861"/>
          <a:stretch/>
        </p:blipFill>
        <p:spPr bwMode="auto">
          <a:xfrm>
            <a:off x="682791" y="1130967"/>
            <a:ext cx="6018798" cy="3705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AD8277-E8EB-4C17-80AC-A3CF71E7BBBA}"/>
              </a:ext>
            </a:extLst>
          </p:cNvPr>
          <p:cNvSpPr/>
          <p:nvPr/>
        </p:nvSpPr>
        <p:spPr>
          <a:xfrm>
            <a:off x="4668253" y="1227221"/>
            <a:ext cx="469232" cy="240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14F8D-12D0-45A7-BD2E-4CAD6F9E304A}"/>
              </a:ext>
            </a:extLst>
          </p:cNvPr>
          <p:cNvSpPr/>
          <p:nvPr/>
        </p:nvSpPr>
        <p:spPr>
          <a:xfrm>
            <a:off x="3150769" y="2125579"/>
            <a:ext cx="469232" cy="240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9CB96-829E-40D5-B516-65706798B07A}"/>
              </a:ext>
            </a:extLst>
          </p:cNvPr>
          <p:cNvPicPr/>
          <p:nvPr/>
        </p:nvPicPr>
        <p:blipFill rotWithShape="1">
          <a:blip r:embed="rId3"/>
          <a:srcRect l="554" t="8889" r="62211" b="5185"/>
          <a:stretch/>
        </p:blipFill>
        <p:spPr bwMode="auto">
          <a:xfrm>
            <a:off x="5997745" y="485631"/>
            <a:ext cx="2463464" cy="30193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1FD68-5071-4A3E-8F37-25B3DA2E9542}"/>
              </a:ext>
            </a:extLst>
          </p:cNvPr>
          <p:cNvPicPr/>
          <p:nvPr/>
        </p:nvPicPr>
        <p:blipFill rotWithShape="1">
          <a:blip r:embed="rId4"/>
          <a:srcRect l="1390" t="10123" r="66168" b="16297"/>
          <a:stretch/>
        </p:blipFill>
        <p:spPr bwMode="auto">
          <a:xfrm>
            <a:off x="2427640" y="2638926"/>
            <a:ext cx="3218124" cy="4082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E80B5-5DA6-4C2B-89B1-0F96F259514C}"/>
              </a:ext>
            </a:extLst>
          </p:cNvPr>
          <p:cNvPicPr/>
          <p:nvPr/>
        </p:nvPicPr>
        <p:blipFill rotWithShape="1">
          <a:blip r:embed="rId5"/>
          <a:srcRect l="278" t="8889" r="59314" b="4197"/>
          <a:stretch/>
        </p:blipFill>
        <p:spPr bwMode="auto">
          <a:xfrm>
            <a:off x="6109252" y="3690128"/>
            <a:ext cx="2351957" cy="2802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07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95B3-8063-4A27-BFA2-FA850F32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7326"/>
          </a:xfrm>
        </p:spPr>
        <p:txBody>
          <a:bodyPr/>
          <a:lstStyle/>
          <a:p>
            <a:r>
              <a:rPr lang="en-NZ" dirty="0"/>
              <a:t>Recommendation for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77AC4-A8A4-4698-811E-D30F6630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E377F-F480-42D1-B0BF-B14FFC71F2B4}" type="slidenum">
              <a:rPr lang="en-NZ" smtClean="0"/>
              <a:t>7</a:t>
            </a:fld>
            <a:endParaRPr lang="en-NZ"/>
          </a:p>
        </p:txBody>
      </p:sp>
      <p:pic>
        <p:nvPicPr>
          <p:cNvPr id="5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DA85E0-9F69-42FA-A960-ECB07586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0" y="1232453"/>
            <a:ext cx="7176880" cy="53784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AB8454-1668-4634-8157-4E588201EDF8}"/>
              </a:ext>
            </a:extLst>
          </p:cNvPr>
          <p:cNvSpPr/>
          <p:nvPr/>
        </p:nvSpPr>
        <p:spPr>
          <a:xfrm>
            <a:off x="2862471" y="1524000"/>
            <a:ext cx="728868" cy="251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Z" sz="1400" b="1" dirty="0">
                <a:solidFill>
                  <a:schemeClr val="bg1"/>
                </a:solidFill>
              </a:rPr>
              <a:t>DSSM)</a:t>
            </a:r>
            <a:endParaRPr lang="en-NZ" sz="12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CA152-2AE8-428C-B008-94C8919D119A}"/>
              </a:ext>
            </a:extLst>
          </p:cNvPr>
          <p:cNvSpPr/>
          <p:nvPr/>
        </p:nvSpPr>
        <p:spPr>
          <a:xfrm>
            <a:off x="747919" y="1213969"/>
            <a:ext cx="3426515" cy="5396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3757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A9E21-491E-4750-963F-7864ADA9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98E377F-F480-42D1-B0BF-B14FFC71F2B4}" type="slidenum">
              <a:rPr lang="en-NZ" smtClean="0"/>
              <a:t>8</a:t>
            </a:fld>
            <a:endParaRPr lang="en-NZ"/>
          </a:p>
        </p:txBody>
      </p:sp>
      <p:pic>
        <p:nvPicPr>
          <p:cNvPr id="3" name="Picture 4" descr="ãã¯ã¤ããã¼ããæã£ã¦ããäººã®ã¤ã©ã¹ãï¼æ£äººéï¼">
            <a:extLst>
              <a:ext uri="{FF2B5EF4-FFF2-40B4-BE49-F238E27FC236}">
                <a16:creationId xmlns:a16="http://schemas.microsoft.com/office/drawing/2014/main" id="{AC74324B-2B1C-4E3C-8229-FD2AABBF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34" y="296928"/>
            <a:ext cx="6586329" cy="605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7732F-FF91-427C-AF11-19815742F4AB}"/>
              </a:ext>
            </a:extLst>
          </p:cNvPr>
          <p:cNvSpPr txBox="1"/>
          <p:nvPr/>
        </p:nvSpPr>
        <p:spPr>
          <a:xfrm>
            <a:off x="2293913" y="3438937"/>
            <a:ext cx="4556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823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184</Words>
  <Application>Microsoft Office PowerPoint</Application>
  <PresentationFormat>On-screen Show (4:3)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Solution for DSSM</vt:lpstr>
      <vt:lpstr>Problem</vt:lpstr>
      <vt:lpstr>Solution</vt:lpstr>
      <vt:lpstr>Solution (Demo) -Homepage</vt:lpstr>
      <vt:lpstr>Solution (Demo) -Videos</vt:lpstr>
      <vt:lpstr>Solution (Demo) -Articles</vt:lpstr>
      <vt:lpstr>Solution (Demo) -Quizzes</vt:lpstr>
      <vt:lpstr>Recommendation for server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Y</dc:creator>
  <cp:lastModifiedBy>H Y</cp:lastModifiedBy>
  <cp:revision>26</cp:revision>
  <dcterms:created xsi:type="dcterms:W3CDTF">2019-07-14T00:07:35Z</dcterms:created>
  <dcterms:modified xsi:type="dcterms:W3CDTF">2019-07-14T01:20:43Z</dcterms:modified>
</cp:coreProperties>
</file>